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45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ABEE1-BEF6-4B77-B748-273E8C5EF5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83E915-1C87-4DC8-A2FC-18DDF7D6CD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0165A9-1FB0-4573-9912-55481523FF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63285-48AB-4A31-8791-A73034249A08}" type="datetimeFigureOut">
              <a:rPr lang="en-US" smtClean="0"/>
              <a:t>3/22/2019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15E3F9-21FE-455B-951D-4CAAE02664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F2E3A8-5C8D-45EA-906B-FF254E693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7EEA4-FE2E-49CF-95E6-A9AC7BF7BE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4126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66A9C4-E2C0-494D-B7B8-BFE09F822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21A5ED8-F5A8-4B1A-8768-D7BC9CCA88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070A9A-B46F-438E-BCC8-8E34C5E672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63285-48AB-4A31-8791-A73034249A08}" type="datetimeFigureOut">
              <a:rPr lang="en-US" smtClean="0"/>
              <a:t>3/22/2019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87819D-3BC2-45C4-95DC-EF86DCC046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73E225-8582-4E0D-8539-63F192AE6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7EEA4-FE2E-49CF-95E6-A9AC7BF7BE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1639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64454DD-B3D8-49D4-BA29-5CFD762B0BD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A87350-02E5-452A-B3D0-ED3CB1D681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C6B144-4B9F-48E2-B87C-C49019A2E7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63285-48AB-4A31-8791-A73034249A08}" type="datetimeFigureOut">
              <a:rPr lang="en-US" smtClean="0"/>
              <a:t>3/22/2019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5C2C63-6D6F-4707-8F0B-50D5A13341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5EDDEC-BCA5-4111-94F2-257415714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7EEA4-FE2E-49CF-95E6-A9AC7BF7BE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994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998A1-C1D4-4583-9B0B-1A061CB51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EE2666-304B-4F60-8879-D5B45A04C9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CF89AF-09C3-4E6F-BF17-DC8E56880D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63285-48AB-4A31-8791-A73034249A08}" type="datetimeFigureOut">
              <a:rPr lang="en-US" smtClean="0"/>
              <a:t>3/22/2019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583A5F-8D40-44C9-880A-1504DFC284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A31988-C71A-41F0-8A9C-632364675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7EEA4-FE2E-49CF-95E6-A9AC7BF7BE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0455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593677-3919-4348-9540-FB949BE58F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7161A6-BFF3-415F-9A36-779AA95DE8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E237EB-D92B-4C69-A1DF-962EEBBD30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63285-48AB-4A31-8791-A73034249A08}" type="datetimeFigureOut">
              <a:rPr lang="en-US" smtClean="0"/>
              <a:t>3/22/2019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D0F109-D0AB-4FC5-8F9E-8E2F7EC524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8C2227-0BE7-4474-AB14-98FE34C11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7EEA4-FE2E-49CF-95E6-A9AC7BF7BE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7245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B352F-2D37-4ACF-A23C-F22DF4B2A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837233-0AB6-45BA-BB87-FB6170D33AB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ADFD1E-C0A2-43F5-8E0B-06728FBB85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BC82E1-ED92-4094-9247-1181A9F96E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63285-48AB-4A31-8791-A73034249A08}" type="datetimeFigureOut">
              <a:rPr lang="en-US" smtClean="0"/>
              <a:t>3/22/2019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9FAC45-AF89-47E6-AD1E-E525EDDA99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29B85F-1E10-45DB-8783-2E078C392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7EEA4-FE2E-49CF-95E6-A9AC7BF7BE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4090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B486D6-CA9A-446E-8622-3B6779ED2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3CF91B-A0D7-4AE0-88EA-C1E5619E28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EDDB01-0673-41D8-9732-E41952DC68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17E9D91-96D3-477F-868B-D4667746606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039F7EA-686E-41C2-9522-7A5BE67688B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212D463-E57D-4EC3-89FC-EF47D090C5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63285-48AB-4A31-8791-A73034249A08}" type="datetimeFigureOut">
              <a:rPr lang="en-US" smtClean="0"/>
              <a:t>3/22/2019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59BA75C-3FAB-49EE-AC79-CA251ED4D9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9BEC383-D2C9-4FDA-A212-03927660DE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7EEA4-FE2E-49CF-95E6-A9AC7BF7BE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1819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190E5D-1770-4085-A891-F8ABF6AD22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59CFBA8-21D8-4FAB-8225-0FFD6B3D54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63285-48AB-4A31-8791-A73034249A08}" type="datetimeFigureOut">
              <a:rPr lang="en-US" smtClean="0"/>
              <a:t>3/22/2019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B2B140-37BF-4C20-A4FB-B25BF34FAB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649E57-123E-4D9E-A19F-DF175794A0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7EEA4-FE2E-49CF-95E6-A9AC7BF7BE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8786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DE27AC-68DC-4101-9F91-B690010F41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63285-48AB-4A31-8791-A73034249A08}" type="datetimeFigureOut">
              <a:rPr lang="en-US" smtClean="0"/>
              <a:t>3/22/2019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651445E-3ECD-40C8-BCCA-14EE38A43E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F60425-4ECE-4C19-A1DC-CF67586A9D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7EEA4-FE2E-49CF-95E6-A9AC7BF7BE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7221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CF694F-2344-4720-A705-0D9292E8A6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347C9C-248D-401B-A1A1-E550019D30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A53074-0BD6-46D4-BF26-E48BCF7E30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B51502-6F8A-4C31-9421-7A36E6BFA0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63285-48AB-4A31-8791-A73034249A08}" type="datetimeFigureOut">
              <a:rPr lang="en-US" smtClean="0"/>
              <a:t>3/22/2019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C1B13E-4BAA-4D17-9B25-F3707EFC5C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F0DDA7-337B-438C-9D37-A61606D61A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7EEA4-FE2E-49CF-95E6-A9AC7BF7BE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1858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444B94-72FD-4715-B3A0-4CA463895C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959AFC1-6E5D-4BFE-8C0D-457B22F970A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AB7B48-D448-4FB5-A826-9AAFCC161A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5DF649-A819-4E83-8B35-DD0F795928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63285-48AB-4A31-8791-A73034249A08}" type="datetimeFigureOut">
              <a:rPr lang="en-US" smtClean="0"/>
              <a:t>3/22/2019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3B6CFE-6831-496C-8EB1-30FC36E770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25DE51-5F79-47C0-BFF0-0D02E216C0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7EEA4-FE2E-49CF-95E6-A9AC7BF7BE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9819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BA17E86-6FB4-4EC2-AD8B-F808EFDB2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2ED4B0-5518-4829-8297-93471D1D06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6AA139-0F25-4D72-B82F-C27A88452A5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263285-48AB-4A31-8791-A73034249A08}" type="datetimeFigureOut">
              <a:rPr lang="en-US" smtClean="0"/>
              <a:t>3/22/2019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30B2FA-67B7-4A2B-B459-EF4E132303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B41BFE-D0E2-4AD5-A4C8-37EF9F5A74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B7EEA4-FE2E-49CF-95E6-A9AC7BF7BE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9369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576D8F5-2036-4DCB-BC82-387C752F55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658DCC1-4C33-4D1B-A02E-3B02351492C3}"/>
              </a:ext>
            </a:extLst>
          </p:cNvPr>
          <p:cNvSpPr/>
          <p:nvPr/>
        </p:nvSpPr>
        <p:spPr>
          <a:xfrm>
            <a:off x="9963509" y="2346385"/>
            <a:ext cx="2228491" cy="30278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7834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F9400E7-8DA1-4F94-A0D0-805896D3C0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7314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1775996-52AA-4225-8BD2-24977802F0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8148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FF214A5-235C-4E60-ABA5-64F4321B36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7097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C0CB2E6-5015-4FB5-A3B4-97B5929240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9825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3A2B00C-41C7-4B04-93FD-B3F8C878EA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771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4B658AB-90BA-4EF9-84E0-960016A85F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A5C60E4-6E25-446D-8A87-CB5A238EE18A}"/>
              </a:ext>
            </a:extLst>
          </p:cNvPr>
          <p:cNvSpPr/>
          <p:nvPr/>
        </p:nvSpPr>
        <p:spPr>
          <a:xfrm>
            <a:off x="10067027" y="672860"/>
            <a:ext cx="2124974" cy="10869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9123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1A02ACA-F3BC-460F-AC5D-6102D22E85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6070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90F2C1F-41D1-4FD2-9215-F9812B938E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8948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1A327B2-4010-4BB9-8E28-CA3C745F47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4884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D0D5ED9-59EA-4BDC-A735-83CB550E76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2356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18BFC2C-A497-49C7-9D5C-8BC890DB9A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0872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234665B-5F5A-4D21-994F-7A70C1FB91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8983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1A4FED3-157D-418E-8981-65E88FFC87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9978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</TotalTime>
  <Words>0</Words>
  <Application>Microsoft Office PowerPoint</Application>
  <PresentationFormat>Widescreen</PresentationFormat>
  <Paragraphs>0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Zendi Iklima</dc:creator>
  <cp:lastModifiedBy>Zendi Iklima</cp:lastModifiedBy>
  <cp:revision>11</cp:revision>
  <dcterms:created xsi:type="dcterms:W3CDTF">2019-03-21T17:04:59Z</dcterms:created>
  <dcterms:modified xsi:type="dcterms:W3CDTF">2019-03-21T17:53:07Z</dcterms:modified>
</cp:coreProperties>
</file>